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/>
  </p:cmAuthor>
  <p:cmAuthor id="2" name="Rose Malcolm" initials="RM [2]" lastIdx="7" clrIdx="1">
    <p:extLst/>
  </p:cmAuthor>
  <p:cmAuthor id="3" name="Ramesh Sannareddy" initials="RS" lastIdx="7" clrIdx="2">
    <p:extLst/>
  </p:cmAuthor>
  <p:cmAuthor id="4" name="UPKAR LIDDER" initials="UL" lastIdx="2" clrIdx="3"/>
  <p:cmAuthor id="5" name="Leon Katsnelson" initials="LK" lastIdx="21" clrIdx="4">
    <p:extLst/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-120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0738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Vicente Contreras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Alcuña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27/05/2025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processed</a:t>
            </a:r>
          </a:p>
          <a:p>
            <a:pPr marL="0" indent="0">
              <a:buNone/>
            </a:pPr>
            <a:r>
              <a:rPr lang="en-US" sz="2400" dirty="0" smtClean="0"/>
              <a:t>- Calculate </a:t>
            </a:r>
            <a:r>
              <a:rPr lang="en-US" sz="2400" dirty="0"/>
              <a:t>below the mean for the </a:t>
            </a:r>
            <a:r>
              <a:rPr lang="en-US" sz="2400" dirty="0" err="1"/>
              <a:t>PayloadMass</a:t>
            </a:r>
            <a:r>
              <a:rPr lang="en-US" sz="2400" dirty="0"/>
              <a:t> using the </a:t>
            </a:r>
            <a:r>
              <a:rPr lang="en-US" sz="2400" dirty="0"/>
              <a:t>.mean()</a:t>
            </a:r>
            <a:r>
              <a:rPr lang="en-US" sz="2400" dirty="0"/>
              <a:t>. Then use the mean and the </a:t>
            </a:r>
            <a:r>
              <a:rPr lang="en-US" sz="2400" dirty="0"/>
              <a:t>.replace()</a:t>
            </a:r>
            <a:r>
              <a:rPr lang="en-US" sz="2400" dirty="0"/>
              <a:t> function to replace </a:t>
            </a:r>
            <a:r>
              <a:rPr lang="en-US" sz="2400" dirty="0" err="1"/>
              <a:t>np.nan</a:t>
            </a:r>
            <a:r>
              <a:rPr lang="en-US" sz="2400" dirty="0"/>
              <a:t> values in the data with the mean you calculated.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https://github.com/VContrerasAlcu/data-science-curso-10/blob/be69c80b9ca7171a5bce9516cb20bd1de9483c16/labs-jupyter-spacex-Data%20wrangling.ipynb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https://github.com/VContrerasAlcu/data-science-curso-10/blob/432af9e01163a8f5b16b1a9f0c23854f7afefc8b/edadataviz.ipynb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https://github.com/VContrerasAlcu/data-science-curso-10/blob/25f3749743c19228dca2813a4ffa3bf497ee3ad9/jupyter-labs-eda-sql-coursera_sqllite.ipynb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https://github.com/VContrerasAlcu/data-science-curso-10/blob/fda2e0992e5e93573ccde49ff0245245b24a0b54/lab_jupyter_launch_site_location.ipynb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https://github.com/VContrerasAlcu/data-science-curso-10/blob/77aa4503b656031dc2bedd696587c920faf952af/SpaceX_Machine%20Learning%20Prediction_Part_5.ipynb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948298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38" y="2385076"/>
            <a:ext cx="8229702" cy="440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919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04" y="2274311"/>
            <a:ext cx="8812213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1341" y="1365834"/>
            <a:ext cx="1061426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760526"/>
            <a:ext cx="8834120" cy="487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53476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33" y="1756410"/>
            <a:ext cx="8840787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41120"/>
            <a:ext cx="983702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724978"/>
            <a:ext cx="865981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83957"/>
            <a:ext cx="102485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19" y="1879283"/>
            <a:ext cx="8507413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890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847849"/>
            <a:ext cx="6579870" cy="3552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75" y="2225040"/>
            <a:ext cx="9014745" cy="4632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3794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883093"/>
            <a:ext cx="10515600" cy="2389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5318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834514"/>
            <a:ext cx="10515600" cy="266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426018"/>
            <a:ext cx="9731375" cy="307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" y="2663248"/>
            <a:ext cx="9923779" cy="372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85" y="2232660"/>
            <a:ext cx="7773987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5318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759961"/>
            <a:ext cx="8926513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84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23" y="2319337"/>
            <a:ext cx="9107487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270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425123"/>
            <a:ext cx="8945563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Folium Loading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52" y="1996001"/>
            <a:ext cx="8566227" cy="432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3794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85" y="1755458"/>
            <a:ext cx="9727215" cy="4827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58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819275"/>
            <a:ext cx="7869237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SpaceX Launch Records 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1483546"/>
            <a:ext cx="10827702" cy="4613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7" y="1352549"/>
            <a:ext cx="10879801" cy="467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938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130" y="1237213"/>
            <a:ext cx="6881075" cy="270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" y="4049469"/>
            <a:ext cx="9159875" cy="2808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71891" y="149352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91" y="1234181"/>
            <a:ext cx="10096109" cy="5089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600" dirty="0" err="1" smtClean="0">
                <a:latin typeface="Abadi"/>
              </a:rPr>
              <a:t>spacex_url</a:t>
            </a:r>
            <a:r>
              <a:rPr lang="en-US" sz="2600" dirty="0" smtClean="0">
                <a:latin typeface="Abadi"/>
              </a:rPr>
              <a:t>=</a:t>
            </a:r>
            <a:r>
              <a:rPr lang="en-US" sz="2600" dirty="0" smtClean="0">
                <a:latin typeface="Abadi"/>
                <a:hlinkClick r:id="rId3"/>
              </a:rPr>
              <a:t>https</a:t>
            </a:r>
            <a:r>
              <a:rPr lang="en-US" sz="2600" dirty="0">
                <a:latin typeface="Abadi"/>
                <a:hlinkClick r:id="rId3"/>
              </a:rPr>
              <a:t>://</a:t>
            </a:r>
            <a:r>
              <a:rPr lang="en-US" sz="2600" dirty="0" smtClean="0">
                <a:latin typeface="Abadi"/>
                <a:hlinkClick r:id="rId3"/>
              </a:rPr>
              <a:t>api.spacexdata.com/v4/launches/past</a:t>
            </a:r>
            <a:endParaRPr lang="en-US" sz="2600" dirty="0" smtClean="0">
              <a:latin typeface="Abad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response = </a:t>
            </a:r>
            <a:r>
              <a:rPr lang="en-US" sz="2600" dirty="0" err="1">
                <a:cs typeface="Calibri"/>
              </a:rPr>
              <a:t>requests.get</a:t>
            </a:r>
            <a:r>
              <a:rPr lang="en-US" sz="2600" dirty="0">
                <a:cs typeface="Calibri"/>
              </a:rPr>
              <a:t>(</a:t>
            </a:r>
            <a:r>
              <a:rPr lang="en-US" sz="2600" dirty="0" err="1">
                <a:cs typeface="Calibri"/>
              </a:rPr>
              <a:t>spacex_url</a:t>
            </a:r>
            <a:r>
              <a:rPr lang="en-US" sz="2600" dirty="0" smtClean="0">
                <a:cs typeface="Calibri"/>
              </a:rPr>
              <a:t>)</a:t>
            </a:r>
          </a:p>
          <a:p>
            <a:pPr marL="0" indent="0">
              <a:buNone/>
            </a:pPr>
            <a:r>
              <a:rPr lang="en-US" sz="2600" dirty="0" err="1">
                <a:cs typeface="Calibri"/>
              </a:rPr>
              <a:t>static_json_url</a:t>
            </a:r>
            <a:r>
              <a:rPr lang="en-US" sz="2600" dirty="0">
                <a:cs typeface="Calibri"/>
              </a:rPr>
              <a:t>='https://</a:t>
            </a:r>
            <a:r>
              <a:rPr lang="en-US" sz="2600" dirty="0" smtClean="0">
                <a:cs typeface="Calibri"/>
              </a:rPr>
              <a:t>cf-courses-data.s3.us.cloud-object-storage.appdomain.cloud/IBM-DS0321EN-SkillsNetwork/datasets/</a:t>
            </a:r>
            <a:r>
              <a:rPr lang="en-US" sz="2600" dirty="0" err="1" smtClean="0">
                <a:cs typeface="Calibri"/>
              </a:rPr>
              <a:t>API_call_spacex_api.json</a:t>
            </a:r>
            <a:r>
              <a:rPr lang="en-US" sz="2600" dirty="0" smtClean="0">
                <a:cs typeface="Calibri"/>
              </a:rPr>
              <a:t>‘</a:t>
            </a: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response=</a:t>
            </a:r>
            <a:r>
              <a:rPr lang="en-US" sz="2600" dirty="0" err="1">
                <a:cs typeface="Calibri"/>
              </a:rPr>
              <a:t>requests.get</a:t>
            </a:r>
            <a:r>
              <a:rPr lang="en-US" sz="2600" dirty="0">
                <a:cs typeface="Calibri"/>
              </a:rPr>
              <a:t>(</a:t>
            </a:r>
            <a:r>
              <a:rPr lang="en-US" sz="2600" dirty="0" err="1">
                <a:cs typeface="Calibri"/>
              </a:rPr>
              <a:t>static_json_url</a:t>
            </a:r>
            <a:r>
              <a:rPr lang="en-US" sz="2600" dirty="0">
                <a:cs typeface="Calibri"/>
              </a:rPr>
              <a:t>)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r>
              <a:rPr lang="en-US" dirty="0"/>
              <a:t>https://github.com/VContrerasAlcu/data-science-curso-10/blob/0409f854b6d0b17f22bfcde38ae93f9f31e6ef5b/jupyter-labs-spacex-data-collection-api.ipynb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f80a141d-92ca-4d3d-9308-f7e7b1d44ce8"/>
    <ds:schemaRef ds:uri="155be751-a274-42e8-93fb-f39d3b9bccc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889</Words>
  <Application>Microsoft Office PowerPoint</Application>
  <PresentationFormat>Personalizado</PresentationFormat>
  <Paragraphs>192</Paragraphs>
  <Slides>47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48" baseType="lpstr"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Luffi</cp:lastModifiedBy>
  <cp:revision>218</cp:revision>
  <dcterms:created xsi:type="dcterms:W3CDTF">2021-04-29T18:58:34Z</dcterms:created>
  <dcterms:modified xsi:type="dcterms:W3CDTF">2025-05-27T15:22:42Z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